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858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Το</a:t>
            </a:r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Πυθ</a:t>
            </a:r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αγόρειο Θεώρημα στην Αρχιτεκτονική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Πώς</a:t>
            </a:r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μι</a:t>
            </a:r>
            <a:r>
              <a:rPr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α μαθηματική αρχή οδηγεί τη συμμετρία, την ακρίβεια και την αισθητική στον αρχιτεκτονικό σχεδιασμό.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38065_ori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Τι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λέει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το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Πυθ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αγόρειο Θεώρημα;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Σε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κάθε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ορθογώνιο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τρίγωνο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ισχύει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</a:rPr>
              <a:t>α² 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+ β² = γ²</a:t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Όπ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ου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α, β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οι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κάθετες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π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λευρές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 και γ η υπ</a:t>
            </a: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οτείνουσ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α.</a:t>
            </a:r>
            <a:br>
              <a:rPr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2800" dirty="0" err="1">
                <a:solidFill>
                  <a:schemeClr val="accent1">
                    <a:lumMod val="75000"/>
                  </a:schemeClr>
                </a:solidFill>
              </a:rPr>
              <a:t>Χρησιμο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</a:rPr>
              <a:t>ποιείται για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μέτρηση πλευρών και το αντίστροφο για 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</a:rPr>
              <a:t>επιβεβα</a:t>
            </a:r>
            <a:r>
              <a:rPr sz="2800" dirty="0" err="1" smtClean="0">
                <a:solidFill>
                  <a:schemeClr val="accent1">
                    <a:lumMod val="75000"/>
                  </a:schemeClr>
                </a:solidFill>
              </a:rPr>
              <a:t>ίωση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 smtClean="0">
                <a:solidFill>
                  <a:schemeClr val="accent1">
                    <a:lumMod val="75000"/>
                  </a:schemeClr>
                </a:solidFill>
              </a:rPr>
              <a:t>ορθών</a:t>
            </a:r>
            <a:r>
              <a:rPr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dirty="0" err="1" smtClean="0">
                <a:solidFill>
                  <a:schemeClr val="accent1">
                    <a:lumMod val="75000"/>
                  </a:schemeClr>
                </a:solidFill>
              </a:rPr>
              <a:t>γωνιών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pe_stretching-2000x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Ιστορική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Χρήση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στην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Αρχιτεκτονική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Από </a:t>
            </a: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την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Αρχ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αία Αίγυπτο ως την ελληνική και ρωμαϊκή αρχιτεκτονική, το Πυθαγόρειο Θεώρημα εξασφάλιζε ορθές γωνίες μέσω τριάδων 3‑4‑5.</a:t>
            </a:r>
            <a:b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Οι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αρπενοδάπτες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χρησιμο</a:t>
            </a:r>
            <a:r>
              <a:rPr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ποιούσαν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ειδικά σημειωμένα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σχοινια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γ</a:t>
            </a:r>
            <a:r>
              <a:rPr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ια 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να χα</a:t>
            </a:r>
            <a:r>
              <a:rPr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ράξουν</a:t>
            </a:r>
            <a:r>
              <a:rPr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με ακρίβεια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ορθες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γωνίες.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ped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FF0000"/>
                </a:solidFill>
              </a:rPr>
              <a:t>Πρ</a:t>
            </a:r>
            <a:r>
              <a:rPr sz="2800" dirty="0">
                <a:solidFill>
                  <a:srgbClr val="FF0000"/>
                </a:solidFill>
              </a:rPr>
              <a:t>ακτικές Εφαρμογές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- </a:t>
            </a:r>
            <a:r>
              <a:rPr sz="2800" dirty="0" err="1">
                <a:solidFill>
                  <a:srgbClr val="FF0000"/>
                </a:solidFill>
              </a:rPr>
              <a:t>Το</a:t>
            </a:r>
            <a:r>
              <a:rPr sz="2800" dirty="0">
                <a:solidFill>
                  <a:srgbClr val="FF0000"/>
                </a:solidFill>
              </a:rPr>
              <a:t>ποθέτηση θεμελίων</a:t>
            </a:r>
            <a:br>
              <a:rPr sz="2800" dirty="0">
                <a:solidFill>
                  <a:srgbClr val="FF0000"/>
                </a:solidFill>
              </a:rPr>
            </a:br>
            <a:r>
              <a:rPr sz="2800" dirty="0">
                <a:solidFill>
                  <a:srgbClr val="FF0000"/>
                </a:solidFill>
              </a:rPr>
              <a:t>- Επιβεβαίωση κάθετων τοιχωμάτων</a:t>
            </a:r>
            <a:br>
              <a:rPr sz="2800" dirty="0">
                <a:solidFill>
                  <a:srgbClr val="FF0000"/>
                </a:solidFill>
              </a:rPr>
            </a:br>
            <a:r>
              <a:rPr sz="2800" dirty="0">
                <a:solidFill>
                  <a:srgbClr val="FF0000"/>
                </a:solidFill>
              </a:rPr>
              <a:t>- Κατασκευή στεγών και ραμπών</a:t>
            </a:r>
            <a:br>
              <a:rPr sz="2800" dirty="0">
                <a:solidFill>
                  <a:srgbClr val="FF0000"/>
                </a:solidFill>
              </a:rPr>
            </a:br>
            <a:r>
              <a:rPr sz="2800" dirty="0">
                <a:solidFill>
                  <a:srgbClr val="FF0000"/>
                </a:solidFill>
              </a:rPr>
              <a:t>- Υπολογισμοί σε σκάλες και λογισμικά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FFFF00"/>
                </a:solidFill>
              </a:rPr>
              <a:t>Σύγχρονη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Εφ</a:t>
            </a:r>
            <a:r>
              <a:rPr sz="2800" dirty="0">
                <a:solidFill>
                  <a:srgbClr val="FFFF00"/>
                </a:solidFill>
              </a:rPr>
              <a:t>αρμογή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FFFF00"/>
                </a:solidFill>
              </a:rPr>
              <a:t>Το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Πυθ</a:t>
            </a:r>
            <a:r>
              <a:rPr sz="2800" dirty="0">
                <a:solidFill>
                  <a:srgbClr val="FFFF00"/>
                </a:solidFill>
              </a:rPr>
              <a:t>αγόρειο Θεώρημα χρησιμοποιείται σε σύγχρονα αρχιτεκτονικά λογισμικά για την ακρίβεια στη σχεδίαση και την κατασκευή.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hitect-161-archite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8229600" cy="502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FFFF00"/>
                </a:solidFill>
              </a:rPr>
              <a:t>Συμ</a:t>
            </a:r>
            <a:r>
              <a:rPr sz="2800" dirty="0">
                <a:solidFill>
                  <a:srgbClr val="FFFF00"/>
                </a:solidFill>
              </a:rPr>
              <a:t>πέρασμα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FFFF00"/>
                </a:solidFill>
              </a:rPr>
              <a:t>Το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Πυθ</a:t>
            </a:r>
            <a:r>
              <a:rPr sz="2800" dirty="0">
                <a:solidFill>
                  <a:srgbClr val="FFFF00"/>
                </a:solidFill>
              </a:rPr>
              <a:t>αγόρειο Θεώρημα δεν είναι απλώς </a:t>
            </a:r>
            <a:r>
              <a:rPr lang="el-GR" sz="2800" dirty="0" smtClean="0">
                <a:solidFill>
                  <a:srgbClr val="FFFF00"/>
                </a:solidFill>
              </a:rPr>
              <a:t>μια σχέση.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l-GR" sz="2800" dirty="0" smtClean="0">
                <a:solidFill>
                  <a:srgbClr val="FFFF00"/>
                </a:solidFill>
              </a:rPr>
              <a:t>Ε</a:t>
            </a:r>
            <a:r>
              <a:rPr sz="2800" dirty="0" err="1" smtClean="0">
                <a:solidFill>
                  <a:srgbClr val="FFFF00"/>
                </a:solidFill>
              </a:rPr>
              <a:t>ίν</a:t>
            </a:r>
            <a:r>
              <a:rPr sz="2800" dirty="0" smtClean="0">
                <a:solidFill>
                  <a:srgbClr val="FFFF00"/>
                </a:solidFill>
              </a:rPr>
              <a:t>αι </a:t>
            </a:r>
            <a:r>
              <a:rPr lang="el-GR" sz="2800" dirty="0" smtClean="0">
                <a:solidFill>
                  <a:srgbClr val="FFFF00"/>
                </a:solidFill>
              </a:rPr>
              <a:t>βασική αρχή</a:t>
            </a:r>
            <a:r>
              <a:rPr sz="2800" dirty="0" smtClean="0">
                <a:solidFill>
                  <a:srgbClr val="FFFF00"/>
                </a:solidFill>
              </a:rPr>
              <a:t> </a:t>
            </a:r>
            <a:r>
              <a:rPr sz="2800" dirty="0" err="1">
                <a:solidFill>
                  <a:srgbClr val="FFFF00"/>
                </a:solidFill>
              </a:rPr>
              <a:t>της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dirty="0" err="1" smtClean="0">
                <a:solidFill>
                  <a:srgbClr val="FFFF00"/>
                </a:solidFill>
              </a:rPr>
              <a:t>γεωμετρί</a:t>
            </a:r>
            <a:r>
              <a:rPr sz="2800" dirty="0" smtClean="0">
                <a:solidFill>
                  <a:srgbClr val="FFFF00"/>
                </a:solidFill>
              </a:rPr>
              <a:t>ας</a:t>
            </a:r>
            <a:r>
              <a:rPr lang="el-GR" sz="2800" dirty="0" smtClean="0">
                <a:solidFill>
                  <a:srgbClr val="FFFF00"/>
                </a:solidFill>
              </a:rPr>
              <a:t>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>
                <a:solidFill>
                  <a:srgbClr val="FFFF00"/>
                </a:solidFill>
              </a:rPr>
              <a:t>Από </a:t>
            </a:r>
            <a:r>
              <a:rPr sz="2800" dirty="0" err="1">
                <a:solidFill>
                  <a:srgbClr val="FFFF00"/>
                </a:solidFill>
              </a:rPr>
              <a:t>την</a:t>
            </a:r>
            <a:r>
              <a:rPr sz="2800" dirty="0">
                <a:solidFill>
                  <a:srgbClr val="FFFF00"/>
                </a:solidFill>
              </a:rPr>
              <a:t> α</a:t>
            </a:r>
            <a:r>
              <a:rPr sz="2800" dirty="0" err="1">
                <a:solidFill>
                  <a:srgbClr val="FFFF00"/>
                </a:solidFill>
              </a:rPr>
              <a:t>ρχ</a:t>
            </a:r>
            <a:r>
              <a:rPr sz="2800" dirty="0">
                <a:solidFill>
                  <a:srgbClr val="FFFF00"/>
                </a:solidFill>
              </a:rPr>
              <a:t>αιότητα έως σήμερα, προσφέρει δομική </a:t>
            </a:r>
            <a:r>
              <a:rPr sz="2800" dirty="0" smtClean="0">
                <a:solidFill>
                  <a:srgbClr val="FFFF00"/>
                </a:solidFill>
              </a:rPr>
              <a:t>ισορροπία</a:t>
            </a:r>
            <a:r>
              <a:rPr lang="el-GR" sz="2800" dirty="0" smtClean="0">
                <a:solidFill>
                  <a:srgbClr val="FFFF00"/>
                </a:solidFill>
              </a:rPr>
              <a:t>, πρακτικές λύσεις </a:t>
            </a:r>
            <a:r>
              <a:rPr sz="2800" dirty="0" smtClean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και αισθητική αρμονία.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116</Words>
  <Application>Microsoft Office PowerPoint</Application>
  <PresentationFormat>Προβολή στην οθόνη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/>
  <cp:keywords/>
  <dc:description>generated using python-pptx</dc:description>
  <cp:lastModifiedBy>MASTER</cp:lastModifiedBy>
  <cp:revision>4</cp:revision>
  <dcterms:created xsi:type="dcterms:W3CDTF">2013-01-27T09:14:16Z</dcterms:created>
  <dcterms:modified xsi:type="dcterms:W3CDTF">2025-07-27T16:20:27Z</dcterms:modified>
  <cp:category/>
</cp:coreProperties>
</file>